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986" r:id="rId3"/>
    <p:sldId id="991" r:id="rId4"/>
    <p:sldId id="995" r:id="rId5"/>
    <p:sldId id="992" r:id="rId6"/>
    <p:sldId id="993" r:id="rId7"/>
    <p:sldId id="994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7  </a:t>
            </a: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Let’s clean up</a:t>
            </a:r>
            <a:r>
              <a:rPr lang="zh-CN" altLang="en-US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en-US" altLang="zh-CN" sz="600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听力专项提</a:t>
            </a:r>
            <a:r>
              <a:rPr lang="zh-CN" altLang="en-US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优 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Listening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285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选出你所听到的单词。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table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 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tape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 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C. teach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test	B. best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desk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wind	B.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window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slow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door	B. ball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doll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clean	B. eat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meat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199662" y="1834366"/>
            <a:ext cx="9428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table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206061" y="2429594"/>
            <a:ext cx="8835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desk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0230232" y="3077666"/>
            <a:ext cx="13837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window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271670" y="3720112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door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0271670" y="4354646"/>
            <a:ext cx="9813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clean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017142" y="181703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82638" y="242088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82638" y="3068960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82638" y="371703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70334" y="436510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用数字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sf76.jpg" descr="id:21474944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66613" y="1700808"/>
            <a:ext cx="11107929" cy="208823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126654" y="3985900"/>
            <a:ext cx="9428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table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502918" y="4005064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door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879182" y="4005064"/>
            <a:ext cx="9813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chair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327454" y="4057908"/>
            <a:ext cx="12442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desk</a:t>
            </a:r>
            <a:r>
              <a:rPr lang="zh-CN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0415686" y="4005064"/>
            <a:ext cx="13837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window</a:t>
            </a:r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410523" y="3337828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4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834080" y="3311950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3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218970" y="3331114"/>
            <a:ext cx="4539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1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560730" y="3329202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2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970335" y="3310862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5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3747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9376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选出合适的应答语。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OK.	B. Sorry.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Thank you.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Yes, I do.	B. Me too.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No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2401724"/>
            <a:ext cx="35744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Let’s clean your table.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50590" y="3769876"/>
            <a:ext cx="52068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 like my desk. How about you</a:t>
            </a:r>
            <a:r>
              <a:rPr lang="zh-CN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982638" y="177281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06896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3994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They’re chairs.	B. It’s a window.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 chair.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Phew.	B. Well done.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Thanks.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All right.	B. It’s a desk.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Goodbye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2598" y="1772816"/>
            <a:ext cx="28519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What are these</a:t>
            </a:r>
            <a:r>
              <a:rPr lang="zh-CN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01758" y="3068960"/>
            <a:ext cx="41252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We can clean the window.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22598" y="4345940"/>
            <a:ext cx="37103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Clean the chair, please.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972386" y="1177588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67500" y="2420888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 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371703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6713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0176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Lisa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Sam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Tim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都有自己的桌子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小朋友们在做自己的事情。听录音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把人物的名字写在对应的四线三格内。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556993"/>
            <a:ext cx="11485848" cy="260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Lisa, Sam and Tim all have a desk.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Lisa likes to read at her desk.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Sam likes to draw at his desk.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But Tim likes to eat at his desk.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9351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598" y="1628800"/>
            <a:ext cx="10018783" cy="309908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763378" y="3826544"/>
            <a:ext cx="10086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500">
                <a:ea typeface="楷体" panose="02010609060101010101" pitchFamily="49" charset="-122"/>
              </a:rPr>
              <a:t>Lisa</a:t>
            </a:r>
            <a:endParaRPr lang="zh-CN" altLang="en-US" sz="35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503175" y="3826544"/>
            <a:ext cx="974883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500" dirty="0">
                <a:ea typeface="楷体" panose="02010609060101010101" pitchFamily="49" charset="-122"/>
              </a:rPr>
              <a:t>Tim</a:t>
            </a:r>
            <a:endParaRPr lang="zh-CN" altLang="en-US" sz="35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32423" y="3826544"/>
            <a:ext cx="1032655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500">
                <a:ea typeface="楷体" panose="02010609060101010101" pitchFamily="49" charset="-122"/>
              </a:rPr>
              <a:t>Sam</a:t>
            </a:r>
            <a:endParaRPr lang="zh-CN" altLang="en-US" sz="35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3296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</TotalTime>
  <Words>188</Words>
  <Application>Microsoft Office PowerPoint</Application>
  <PresentationFormat>自定义</PresentationFormat>
  <Paragraphs>56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350</cp:revision>
  <dcterms:created xsi:type="dcterms:W3CDTF">2020-11-06T05:24:00Z</dcterms:created>
  <dcterms:modified xsi:type="dcterms:W3CDTF">2025-06-07T06:54:35Z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